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2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12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6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C54A-CB80-425D-8BAC-5AA1FE65217B}" type="datetimeFigureOut">
              <a:rPr lang="zh-CN" altLang="en-US" smtClean="0"/>
              <a:t>2015/5/21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4D99-2F6E-44C3-BF9C-8598B47299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1580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C54A-CB80-425D-8BAC-5AA1FE65217B}" type="datetimeFigureOut">
              <a:rPr lang="zh-CN" altLang="en-US" smtClean="0"/>
              <a:t>2015/5/21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4D99-2F6E-44C3-BF9C-8598B47299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8324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C54A-CB80-425D-8BAC-5AA1FE65217B}" type="datetimeFigureOut">
              <a:rPr lang="zh-CN" altLang="en-US" smtClean="0"/>
              <a:t>2015/5/21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4D99-2F6E-44C3-BF9C-8598B47299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9972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C54A-CB80-425D-8BAC-5AA1FE65217B}" type="datetimeFigureOut">
              <a:rPr lang="zh-CN" altLang="en-US" smtClean="0"/>
              <a:t>2015/5/21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4D99-2F6E-44C3-BF9C-8598B47299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6863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C54A-CB80-425D-8BAC-5AA1FE65217B}" type="datetimeFigureOut">
              <a:rPr lang="zh-CN" altLang="en-US" smtClean="0"/>
              <a:t>2015/5/21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4D99-2F6E-44C3-BF9C-8598B47299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8107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C54A-CB80-425D-8BAC-5AA1FE65217B}" type="datetimeFigureOut">
              <a:rPr lang="zh-CN" altLang="en-US" smtClean="0"/>
              <a:t>2015/5/21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4D99-2F6E-44C3-BF9C-8598B47299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3472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C54A-CB80-425D-8BAC-5AA1FE65217B}" type="datetimeFigureOut">
              <a:rPr lang="zh-CN" altLang="en-US" smtClean="0"/>
              <a:t>2015/5/21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4D99-2F6E-44C3-BF9C-8598B47299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9431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C54A-CB80-425D-8BAC-5AA1FE65217B}" type="datetimeFigureOut">
              <a:rPr lang="zh-CN" altLang="en-US" smtClean="0"/>
              <a:t>2015/5/21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4D99-2F6E-44C3-BF9C-8598B47299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2550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C54A-CB80-425D-8BAC-5AA1FE65217B}" type="datetimeFigureOut">
              <a:rPr lang="zh-CN" altLang="en-US" smtClean="0"/>
              <a:t>2015/5/21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4D99-2F6E-44C3-BF9C-8598B47299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236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C54A-CB80-425D-8BAC-5AA1FE65217B}" type="datetimeFigureOut">
              <a:rPr lang="zh-CN" altLang="en-US" smtClean="0"/>
              <a:t>2015/5/21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4D99-2F6E-44C3-BF9C-8598B47299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019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C54A-CB80-425D-8BAC-5AA1FE65217B}" type="datetimeFigureOut">
              <a:rPr lang="zh-CN" altLang="en-US" smtClean="0"/>
              <a:t>2015/5/21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4D99-2F6E-44C3-BF9C-8598B47299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9461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9C54A-CB80-425D-8BAC-5AA1FE65217B}" type="datetimeFigureOut">
              <a:rPr lang="zh-CN" altLang="en-US" smtClean="0"/>
              <a:t>2015/5/21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24D99-2F6E-44C3-BF9C-8598B47299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0906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58.213.129.204:8081/infoms/identity/index.c" TargetMode="External"/><Relationship Id="rId2" Type="http://schemas.openxmlformats.org/officeDocument/2006/relationships/hyperlink" Target="http://58.213.129.204/infoms/identity/index.c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202.119.175.107:8081/infoms/identity/index.c" TargetMode="External"/><Relationship Id="rId4" Type="http://schemas.openxmlformats.org/officeDocument/2006/relationships/hyperlink" Target="http://202.119.175.107/infoms/identity/index.c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、登陆网页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登陆网址为：</a:t>
            </a:r>
            <a:r>
              <a:rPr lang="en-US" altLang="zh-CN" dirty="0">
                <a:hlinkClick r:id="rId2"/>
              </a:rPr>
              <a:t>http://</a:t>
            </a:r>
            <a:r>
              <a:rPr lang="en-US" altLang="zh-CN" dirty="0" smtClean="0">
                <a:hlinkClick r:id="rId2"/>
              </a:rPr>
              <a:t>58.213.129.204/infoms/identity/index.c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/>
              <a:t>备用网址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>
                <a:hlinkClick r:id="rId3"/>
              </a:rPr>
              <a:t>http://</a:t>
            </a:r>
            <a:r>
              <a:rPr lang="en-US" altLang="zh-CN" dirty="0" smtClean="0">
                <a:hlinkClick r:id="rId3"/>
              </a:rPr>
              <a:t>58.213.129.204:8081/infoms/identity/index.c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备用网址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</a:t>
            </a:r>
            <a:r>
              <a:rPr lang="en-US" altLang="zh-CN" dirty="0" smtClean="0">
                <a:hlinkClick r:id="rId4"/>
              </a:rPr>
              <a:t>http://202.119.175.107/infoms/identity/index.c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/>
              <a:t>备用网址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>
                <a:hlinkClick r:id="rId5"/>
              </a:rPr>
              <a:t>http://</a:t>
            </a:r>
            <a:r>
              <a:rPr lang="en-US" altLang="zh-CN" dirty="0" smtClean="0">
                <a:hlinkClick r:id="rId5"/>
              </a:rPr>
              <a:t>202.119.175.107:8081/infoms/identity/index.c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1563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、输入账号、密码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1261" y="2283946"/>
            <a:ext cx="8556236" cy="4469551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4282571" y="3922868"/>
            <a:ext cx="785817" cy="595853"/>
          </a:xfrm>
          <a:prstGeom prst="rect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n w="19050"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578635" y="1802651"/>
            <a:ext cx="8038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参考</a:t>
            </a:r>
            <a:r>
              <a:rPr lang="en-US" altLang="zh-CN" dirty="0" smtClean="0"/>
              <a:t>《</a:t>
            </a:r>
            <a:r>
              <a:rPr lang="zh-CN" altLang="en-US" dirty="0" smtClean="0"/>
              <a:t>生源地助学贷款</a:t>
            </a:r>
            <a:r>
              <a:rPr lang="en-US" altLang="zh-CN" dirty="0" smtClean="0"/>
              <a:t>-</a:t>
            </a:r>
            <a:r>
              <a:rPr lang="zh-CN" altLang="en-US" dirty="0" smtClean="0"/>
              <a:t>各院系账号</a:t>
            </a:r>
            <a:r>
              <a:rPr lang="en-US" altLang="zh-CN" dirty="0" smtClean="0"/>
              <a:t>.</a:t>
            </a:r>
            <a:r>
              <a:rPr lang="en-US" altLang="zh-CN" dirty="0" err="1" smtClean="0"/>
              <a:t>xlsx</a:t>
            </a:r>
            <a:r>
              <a:rPr lang="en-US" altLang="zh-CN" dirty="0" smtClean="0"/>
              <a:t>》</a:t>
            </a:r>
            <a:r>
              <a:rPr lang="zh-CN" altLang="en-US" dirty="0" smtClean="0"/>
              <a:t>，选择下图红框内业务“资助业务”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62676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、信息录入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点击“生源地贷款（申请受理）”，“学院登记预申请”，“新增”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如实填写学生信息，规范填写格式。例如“学号”，请输入</a:t>
            </a:r>
            <a:r>
              <a:rPr lang="en-US" altLang="zh-CN" dirty="0" smtClean="0"/>
              <a:t>6</a:t>
            </a:r>
            <a:r>
              <a:rPr lang="zh-CN" altLang="en-US" dirty="0" smtClean="0"/>
              <a:t>位，不要输入一卡通号。“专业”、“院系”等信息参照研究生院信息系统里面的信息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/>
              <a:t>保存信息</a:t>
            </a:r>
            <a:r>
              <a:rPr lang="zh-CN" altLang="en-US" dirty="0" smtClean="0"/>
              <a:t>后，并且新增所有学生信息后，点击“上报高校审核”。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注意：录入所有学生申请后，再“上报高校审核”，切勿逐条上报。若院系没有学生申请，请点击“无需求”。</a:t>
            </a: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80523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551543"/>
            <a:ext cx="10515600" cy="5625420"/>
          </a:xfrm>
        </p:spPr>
        <p:txBody>
          <a:bodyPr/>
          <a:lstStyle/>
          <a:p>
            <a:r>
              <a:rPr lang="zh-CN" altLang="en-US" dirty="0"/>
              <a:t>打印核对</a:t>
            </a:r>
            <a:r>
              <a:rPr lang="zh-CN" altLang="en-US" dirty="0" smtClean="0"/>
              <a:t>表。院系打印，学生核对签字确认。</a:t>
            </a:r>
            <a:endParaRPr lang="en-US" altLang="zh-CN" dirty="0" smtClean="0"/>
          </a:p>
          <a:p>
            <a:endParaRPr lang="zh-CN" altLang="en-US" dirty="0"/>
          </a:p>
          <a:p>
            <a:r>
              <a:rPr lang="zh-CN" altLang="en-US" dirty="0" smtClean="0"/>
              <a:t>打印</a:t>
            </a:r>
            <a:r>
              <a:rPr lang="zh-CN" altLang="en-US" dirty="0" smtClean="0"/>
              <a:t>申请表。由学院统一至管理办盖章交给学生回原籍办理</a:t>
            </a:r>
            <a:r>
              <a:rPr lang="zh-CN" altLang="en-US" dirty="0" smtClean="0"/>
              <a:t>贷款</a:t>
            </a:r>
            <a:endParaRPr lang="en-US" altLang="zh-CN" dirty="0" smtClean="0"/>
          </a:p>
          <a:p>
            <a:endParaRPr lang="en-US" altLang="zh-CN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90763"/>
            <a:ext cx="12192000" cy="4567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329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166</Words>
  <Application>Microsoft Office PowerPoint</Application>
  <PresentationFormat>宽屏</PresentationFormat>
  <Paragraphs>17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宋体</vt:lpstr>
      <vt:lpstr>Arial</vt:lpstr>
      <vt:lpstr>Calibri</vt:lpstr>
      <vt:lpstr>Calibri Light</vt:lpstr>
      <vt:lpstr>Office 主题</vt:lpstr>
      <vt:lpstr>1、登陆网页</vt:lpstr>
      <vt:lpstr>2、输入账号、密码</vt:lpstr>
      <vt:lpstr>3、信息录入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jjf</dc:creator>
  <cp:lastModifiedBy>jjf</cp:lastModifiedBy>
  <cp:revision>5</cp:revision>
  <dcterms:created xsi:type="dcterms:W3CDTF">2015-05-21T02:36:07Z</dcterms:created>
  <dcterms:modified xsi:type="dcterms:W3CDTF">2015-05-21T03:23:19Z</dcterms:modified>
</cp:coreProperties>
</file>